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9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90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671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94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45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520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4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78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45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66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2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43332-EB16-4BA1-978E-0DF5741A329B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DEFD2-CDA1-44BA-8DC1-612C135001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51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299527" y="128249"/>
            <a:ext cx="9144000" cy="1249363"/>
          </a:xfrm>
        </p:spPr>
        <p:txBody>
          <a:bodyPr/>
          <a:lstStyle/>
          <a:p>
            <a:r>
              <a:rPr lang="hu-HU" u="sng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Pick</a:t>
            </a:r>
            <a:r>
              <a:rPr lang="hu-HU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hu-HU" u="sng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Szalámi</a:t>
            </a: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056957" y="1377612"/>
            <a:ext cx="9144000" cy="851237"/>
          </a:xfrm>
        </p:spPr>
        <p:txBody>
          <a:bodyPr>
            <a:normAutofit/>
          </a:bodyPr>
          <a:lstStyle/>
          <a:p>
            <a:r>
              <a:rPr lang="hu-HU" sz="4000" b="1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HUNGARIKUM</a:t>
            </a:r>
            <a:endParaRPr lang="hu-HU" sz="4000" b="1" i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67" y="2142400"/>
            <a:ext cx="6675120" cy="47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4800" y="500062"/>
            <a:ext cx="5511800" cy="1325563"/>
          </a:xfrm>
        </p:spPr>
        <p:txBody>
          <a:bodyPr/>
          <a:lstStyle/>
          <a:p>
            <a:r>
              <a:rPr lang="hu-HU" u="sng" dirty="0">
                <a:solidFill>
                  <a:srgbClr val="00B050"/>
                </a:solidFill>
                <a:latin typeface="Tw Cen MT Condensed Extra Bold" panose="020B0803020202020204" pitchFamily="34" charset="-18"/>
              </a:rPr>
              <a:t>Az első magyar szalámi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0690" y="1060608"/>
            <a:ext cx="10680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b="1" dirty="0"/>
          </a:p>
          <a:p>
            <a:pPr algn="ctr"/>
            <a:r>
              <a:rPr lang="hu-HU" dirty="0"/>
              <a:t>Magyarországon először Szegeden kezdtek el szalámikat gyártani. Egy bizonyos Pick Márk megpróbálta elkészíteni egy olasz kolbász mását, ami akkoriban még nem igazán volt ismert hazánkban. Kezdeti, 1883-as sikerei hamarosan lehetővé tették számára, hogy tömeggyártásba kezdjen. A Pick téliszalámi rövidesen már egyáltalán nem hasonlított az olasz termékre, ami eredetileg ihlette, ami első sorban azoknak magyar hentesek munkájának köszönhető, akik </a:t>
            </a:r>
            <a:r>
              <a:rPr lang="hu-HU" dirty="0" smtClean="0"/>
              <a:t>szakértelmüket adták.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" y="4371815"/>
            <a:ext cx="3307080" cy="24803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60" y="4450405"/>
            <a:ext cx="3554730" cy="24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7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85060" cy="1325563"/>
          </a:xfrm>
        </p:spPr>
        <p:txBody>
          <a:bodyPr/>
          <a:lstStyle/>
          <a:p>
            <a:r>
              <a:rPr lang="hu-HU" dirty="0">
                <a:latin typeface="Arial Rounded MT Bold" panose="020F0704030504030204" pitchFamily="34" charset="0"/>
              </a:rPr>
              <a:t>Gyár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6400" y="1851025"/>
            <a:ext cx="11125200" cy="4351338"/>
          </a:xfrm>
        </p:spPr>
        <p:txBody>
          <a:bodyPr>
            <a:normAutofit/>
          </a:bodyPr>
          <a:lstStyle/>
          <a:p>
            <a:r>
              <a:rPr lang="hu-HU" dirty="0"/>
              <a:t>A PICK SZEGED Zrt. vezetése mindenkor nagy figyelmet fordított a hagyományok őrzésére, a Téliszalámi, mint márkatermék védelmére.</a:t>
            </a:r>
          </a:p>
          <a:p>
            <a:r>
              <a:rPr lang="hu-HU" dirty="0"/>
              <a:t>Titkos recept  </a:t>
            </a:r>
          </a:p>
          <a:p>
            <a:endParaRPr lang="hu-HU" dirty="0"/>
          </a:p>
        </p:txBody>
      </p:sp>
      <p:pic>
        <p:nvPicPr>
          <p:cNvPr id="5122" name="Picture 2" descr="Pick, a legmagyarabb szalámi | Fűszer és Lél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39294"/>
            <a:ext cx="6477000" cy="296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ick szalámi cimke (meghosszabbítva: 3231320468) - Vatera.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6" name="Picture 6" descr="100 éves pörzsölőt is bemutatnak a Pick gyár múltjából | Szeged 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7" y="2968228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BC0000"/>
                </a:solidFill>
                <a:latin typeface="Arial Rounded MT Bold" panose="020F0704030504030204" pitchFamily="34" charset="0"/>
              </a:rPr>
              <a:t>Pick Márk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3400" y="1407160"/>
            <a:ext cx="5029200" cy="532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hu-HU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(Szeged, 1843. dec. 12.</a:t>
            </a:r>
            <a:r>
              <a:rPr lang="hu-HU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– </a:t>
            </a:r>
            <a:r>
              <a:rPr lang="hu-HU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Szeged, 1892. máj. 11.)</a:t>
            </a:r>
            <a:r>
              <a:rPr lang="hu-HU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Kereskedőnek tanult, gabonakereskedéssel foglalkozott. 1869-ben üzletet nyitott. Egyik üzleti körútja alkalmából Olaszországban a szalámigyártást tanulmányozta. 1883-ban Szegeden olasz szakmunkásokkal megkezdte a téliszalámi gyártását, 1885-ben megindította a nagyüzemi termelést. Az üzem vezetését 1892-ben, halála után, özvegye majd 1898-ban fia, Jenő vette át. Gyártmánya, a „Pick-szalámi” nemzetközileg elismert márka lett.</a:t>
            </a:r>
          </a:p>
        </p:txBody>
      </p:sp>
      <p:pic>
        <p:nvPicPr>
          <p:cNvPr id="3074" name="Picture 2" descr="P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5143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3723437"/>
            <a:ext cx="4792980" cy="28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532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mic Sans MS" panose="030F0702030302020204" pitchFamily="66" charset="0"/>
              </a:rPr>
              <a:t>Miről ismered fel?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359337"/>
            <a:ext cx="6070599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</a:rPr>
              <a:t>A terméket körbefutó spirális, nemzetiszínű szalagról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</a:rPr>
              <a:t>150 éve felülmúlhatatlan ízéről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</a:rPr>
              <a:t>A PICK logóval ellátott fém plombáról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</a:rPr>
              <a:t>A celofáncsomagolás piros zárószalagjáról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</a:rPr>
              <a:t>A szalámirúd végén lévő aranyszínű záróklipszről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</a:rPr>
              <a:t>A jellegzetes nemespenészről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</a:rPr>
              <a:t/>
            </a:r>
            <a:b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</a:rPr>
            </a:b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Medium ITC" panose="020B0602030504020804" pitchFamily="34" charset="0"/>
            </a:endParaRPr>
          </a:p>
        </p:txBody>
      </p:sp>
      <p:pic>
        <p:nvPicPr>
          <p:cNvPr id="2055" name="Picture 7" descr="Pick téliszalámi kb. 800 g - Egyéb élelmiszerek - Élelmisz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0451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ick, a legmagyarabb szalámi | Fűszer és Lél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5126"/>
            <a:ext cx="3333750" cy="26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8474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22750" y="327025"/>
            <a:ext cx="3746500" cy="1325563"/>
          </a:xfrm>
        </p:spPr>
        <p:txBody>
          <a:bodyPr>
            <a:normAutofit/>
          </a:bodyPr>
          <a:lstStyle/>
          <a:p>
            <a:r>
              <a:rPr lang="hu-HU" sz="4800" dirty="0">
                <a:latin typeface="Comic Sans MS" panose="030F0702030302020204" pitchFamily="66" charset="0"/>
              </a:rPr>
              <a:t>Elismerések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8190" y="1562735"/>
            <a:ext cx="10515600" cy="4351338"/>
          </a:xfrm>
        </p:spPr>
        <p:txBody>
          <a:bodyPr/>
          <a:lstStyle/>
          <a:p>
            <a:r>
              <a:rPr lang="hu-HU" dirty="0"/>
              <a:t>2016: -A PICK márka 2015 őszén futó „Most még több gondoskodás, meg több köszönet” kampány keretében lebonyolított promóciójával elnyerte az „Év promóciója” díjat.</a:t>
            </a:r>
          </a:p>
        </p:txBody>
      </p:sp>
      <p:pic>
        <p:nvPicPr>
          <p:cNvPr id="4101" name="Picture 5" descr="http://www.pick.hu/image/pages/crop/103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573776"/>
            <a:ext cx="5742305" cy="42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169</Words>
  <Application>Microsoft Office PowerPoint</Application>
  <PresentationFormat>Szélesvásznú</PresentationFormat>
  <Paragraphs>21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7" baseType="lpstr">
      <vt:lpstr>Algerian</vt:lpstr>
      <vt:lpstr>Arial</vt:lpstr>
      <vt:lpstr>Arial Rounded MT Bold</vt:lpstr>
      <vt:lpstr>Arial Unicode MS</vt:lpstr>
      <vt:lpstr>Calibri</vt:lpstr>
      <vt:lpstr>Calibri Light</vt:lpstr>
      <vt:lpstr>Comic Sans MS</vt:lpstr>
      <vt:lpstr>Eras Medium ITC</vt:lpstr>
      <vt:lpstr>Goudy Old Style</vt:lpstr>
      <vt:lpstr>Tw Cen MT Condensed Extra Bold</vt:lpstr>
      <vt:lpstr>Office-téma</vt:lpstr>
      <vt:lpstr>Pick Szalámi</vt:lpstr>
      <vt:lpstr>Az első magyar szalámi</vt:lpstr>
      <vt:lpstr>Gyár</vt:lpstr>
      <vt:lpstr>Pick Márk</vt:lpstr>
      <vt:lpstr>Miről ismered fel?</vt:lpstr>
      <vt:lpstr>Elismerések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Szalámi</dc:title>
  <dc:creator>user</dc:creator>
  <cp:lastModifiedBy>vm128@freemail.hu</cp:lastModifiedBy>
  <cp:revision>11</cp:revision>
  <dcterms:created xsi:type="dcterms:W3CDTF">2023-01-25T10:20:25Z</dcterms:created>
  <dcterms:modified xsi:type="dcterms:W3CDTF">2023-02-02T08:59:58Z</dcterms:modified>
</cp:coreProperties>
</file>