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5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89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78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74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30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39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42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03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3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1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84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08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29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67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0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16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31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B870-D0AA-412D-A474-2808246A5EEB}" type="datetimeFigureOut">
              <a:rPr lang="hu-HU" smtClean="0"/>
              <a:t>2023. 02. 01.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C7D3-9F6C-4D05-8423-FDE95ACC8F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9226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 Vizsolyi Biblia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6159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Keletkezése és helye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415" y="2026772"/>
            <a:ext cx="9613861" cy="3599316"/>
          </a:xfrm>
        </p:spPr>
        <p:txBody>
          <a:bodyPr/>
          <a:lstStyle/>
          <a:p>
            <a:r>
              <a:rPr lang="hu-HU" dirty="0"/>
              <a:t>A Biblia: 1590. július 20-án fejeződött be a mai Borsod- Abaúj - Zemplén megyében fekvő Vizsolyban a 16. századi magyar nyelv páratlan dokumentumának, a Vizsolyi Bibliának a kinyomtatása. Vizsoly a mai napig nevezetes arról, hogy itt látott napvilágot nyomtatott formában az első teljes magyar nyelvű Biblia. A fordítást irányító gönci lelkipásztorról, Károlyi (Károli) Gáspárról Károlyi-Bibliának is nevezik.</a:t>
            </a:r>
            <a:endParaRPr lang="hu-HU" dirty="0"/>
          </a:p>
        </p:txBody>
      </p:sp>
      <p:pic>
        <p:nvPicPr>
          <p:cNvPr id="5122" name="Picture 2" descr="Vizsolyi Biblia [Digitális Képarchívum - DKA-018845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74" y="4134678"/>
            <a:ext cx="3811325" cy="272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Fordítása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Károli Gáspár gönci református lelkész, a Kassavölgyi Egyházmegye </a:t>
            </a:r>
            <a:r>
              <a:rPr lang="hu-HU" dirty="0" err="1"/>
              <a:t>superintendense</a:t>
            </a:r>
            <a:r>
              <a:rPr lang="hu-HU" dirty="0"/>
              <a:t> volt az, aki lefordította és 1590-ben megjelentette az első teljes magyar nyelvű Bibliát, ezzel ismertté tette a község nevét az ország határain kívül is. Károli Gáspár nem csupán fordítója, hanem egyben gondozója-szerkesztője, sajtó alá rendezője, kiadója is volt ennek a Bibliának.</a:t>
            </a:r>
          </a:p>
        </p:txBody>
      </p:sp>
      <p:pic>
        <p:nvPicPr>
          <p:cNvPr id="4098" name="Picture 2" descr="430 éve nyomtatták az első teljes magyar bibliát - Cultura.h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0499"/>
            <a:ext cx="3871485" cy="214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7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Biblia címlapja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"</a:t>
            </a:r>
            <a:r>
              <a:rPr lang="hu-HU" dirty="0"/>
              <a:t>nyomtattatott </a:t>
            </a:r>
            <a:r>
              <a:rPr lang="hu-HU" dirty="0" err="1"/>
              <a:t>Mantskovit</a:t>
            </a:r>
            <a:r>
              <a:rPr lang="hu-HU" dirty="0"/>
              <a:t> Bálint által", mely 2412 oldalon kb. 800 példányban másfél év alatt készült el. Súlya kb. 6 kg, 52 fennmaradt példányról tudunk, közülük 24 országhatárainkon kívül van. Egy eredeti példány látható a vizsolyi templomban is. Az Európa Kiadó Magyar Helikon osztálya 1981-ben külön e célra készített papíron kiadta hasonmás kiadásban a Vizsolyi Bibliát, ezzel is méltatva e könyv irodalomtörténeti és nyomdatörténeti </a:t>
            </a:r>
            <a:r>
              <a:rPr lang="hu-HU" dirty="0" err="1"/>
              <a:t>jelentoségét</a:t>
            </a:r>
            <a:r>
              <a:rPr lang="hu-HU" dirty="0"/>
              <a:t>.</a:t>
            </a:r>
          </a:p>
        </p:txBody>
      </p:sp>
      <p:pic>
        <p:nvPicPr>
          <p:cNvPr id="3074" name="Picture 2" descr="430 éve készült el a Vizsolyi Biblia – kultúra.h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614" y="4659465"/>
            <a:ext cx="3479386" cy="21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eredeti Bibliák komoly értéket képviselnek. 2003. november 28-án egy szinte teljesen sértetlenül fennmaradt kötete 12 millió forintért (a szakértők értékét 25-30 millió forintra becsülték) kelt el egy budapesti könyvárverésen</a:t>
            </a:r>
            <a:r>
              <a:rPr lang="hu-HU" dirty="0" smtClean="0"/>
              <a:t>.</a:t>
            </a:r>
            <a:r>
              <a:rPr lang="hu-HU" dirty="0"/>
              <a:t> 2001-ben Londonban került kalapács alá a Bibliák egyike, ott 26 millió forintnak megfelelő összeget fizetett ki érte az új tulajdonos</a:t>
            </a:r>
            <a:r>
              <a:rPr lang="hu-HU" dirty="0" smtClean="0"/>
              <a:t>.</a:t>
            </a:r>
            <a:r>
              <a:rPr lang="hu-HU" dirty="0"/>
              <a:t> 2008 májusában egy újabb példány került kalapács alá. Az árverés során a Biblia Ószövetségi hiánytalan jóállapotú része került eladásra, 2,2 millió </a:t>
            </a:r>
            <a:r>
              <a:rPr lang="hu-HU" dirty="0" smtClean="0"/>
              <a:t>forintért.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30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Vizsolyi Biblia - Az első magyar nyelvű biblia, hungarikum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3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8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</TotalTime>
  <Words>243</Words>
  <Application>Microsoft Office PowerPoint</Application>
  <PresentationFormat>Szélesvásznú</PresentationFormat>
  <Paragraphs>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 Vizsolyi Biblia</vt:lpstr>
      <vt:lpstr>Keletkezése és helye</vt:lpstr>
      <vt:lpstr>Fordítása</vt:lpstr>
      <vt:lpstr>A Biblia címlapja</vt:lpstr>
      <vt:lpstr>Értéke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Vizsolyi Biblia</dc:title>
  <dc:creator>Strehling Richárd</dc:creator>
  <cp:lastModifiedBy>Strehling Richárd</cp:lastModifiedBy>
  <cp:revision>2</cp:revision>
  <dcterms:created xsi:type="dcterms:W3CDTF">2023-02-01T15:36:00Z</dcterms:created>
  <dcterms:modified xsi:type="dcterms:W3CDTF">2023-02-01T15:46:43Z</dcterms:modified>
</cp:coreProperties>
</file>